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0A1F2-D747-69CB-9171-2F6B9D68A8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E3DF0D-59AD-8135-B970-98FACD99D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4395E-556A-92AB-4AD8-D5B1114C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10-01-2023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6CCF1-9F34-1405-38A1-CB6BECA10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3E30E-7F40-1629-33E9-9151A2DA5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86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8A5EB-BAEF-2601-389A-78E3CA061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381D41-37E4-DD1C-A36A-828E72D3F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C7B2F-9A13-9777-E8A9-01B4E3F6C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10-01-2023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2BBC7-4A66-473E-0743-92B30441D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B591F-6423-E069-51D7-CAB30B3F1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597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74907F-E3F1-2AF4-22E2-1E2CE9DD86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1B9F1-E5EA-C87D-2804-F9C37419F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04049-4FED-7EEC-DCCC-95F383B13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10-01-2023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C1F74-F112-20F7-CC56-A4424C778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6BEE8-BBC3-0CEC-A7D2-67B2D3939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7290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C4987-A08B-F247-E1F5-E19535AF5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4CC24-8B64-ABEF-1892-5E333158D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6A916-115B-2C90-C407-67C8DFE51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10-01-2023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6CC4D-5DBB-B5B7-15F4-F4FF18783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1AC6A-1589-200C-072A-072FBFA4F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9120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86D2D-D0B4-7F49-479A-DDBACBA1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F4E7F-38F7-FD7C-22DD-469A87601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FB8C1-0221-F9AD-B526-FAC3A2AE4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10-01-2023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8EB10-FA82-FE6F-8EA1-CD52E636D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6EC27-E0D1-0716-8FB5-ED3861C45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0660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CB1F8-F9A8-533E-61A0-FD67163AB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90C43-A7F4-BBF0-2BC6-672C8230C6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37899D-49F3-657B-D9AA-8485F06F6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752BDE-D426-FE5F-54C6-A6E8A605E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10-01-2023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178B7-EC13-E499-D1FF-75D27B73A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64756-87D2-8CB9-EDEF-ACB61149F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365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003AE-6B16-FB2E-DE34-58A816B40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60A611-35D2-3795-B469-B620A051E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8271-B4A4-CAC2-6E7C-5C48FE83C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D4EDBE-E871-3138-6CE4-0D0D28F04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BFF593-C278-16DC-B5C7-91196B7E07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93C9E3-80FC-7B58-E4AD-78C13A8C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10-01-2023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A6FC5-EECB-03C6-34BF-6FBE32E0C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F0FA9C-BCC6-7AB1-823A-88C94F6B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14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3971E-F2F3-6B6A-FAEF-9FCD29008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E36B89-1CA8-73DE-F541-AC6F045E5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10-01-2023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5B278D-81F9-379F-75D3-A40DE9F77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40D536-D538-2329-EB24-3CF5454E3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616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CDE371-F20B-B4DA-0E29-BCD9C62A6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10-01-2023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D69286-22CB-2311-E38C-5559F840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3F357-E081-9FA3-9851-6529D054D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716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563B7-96C2-8AB2-8D72-E469B137C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FB3BF-570B-D421-521C-E1BA3F0D7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FFBC6B-4B5D-2EE1-C6FE-68EDB198E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86485-03F4-9545-CDB5-4218E759A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10-01-2023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A9EF0-B25E-FE29-8F8E-496815800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B42C9-FE19-81BE-BAE2-512B150FF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63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308E5-6FB4-3134-6779-0BE692CFB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6AB594-E46C-3DEA-D9C7-E06AFA4D41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CC1891-1C53-2924-FF2A-0C7EA20C0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4B345-DFDE-B198-7CBA-047215D09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10-01-2023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96F90-0972-2B6B-E9E7-308D5C166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1B94A-93F0-E88F-8692-697EDDB2F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759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2254C8-6D69-39AD-0D3E-897133F1E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82A28-094C-DA4A-0FF7-2F07203DB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34BB7-1595-2EA4-0E13-B6751346C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7E3ED-91C2-47ED-8349-117FAB0A16B9}" type="datetimeFigureOut">
              <a:rPr lang="en-IN" smtClean="0"/>
              <a:t>10-01-2023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B41446-7D93-F923-DDF5-FD63600457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34881-E491-A809-D044-A3F0A8216C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9956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F7CA4E3-28C2-7E04-468C-DAC8E931F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025" y="715618"/>
            <a:ext cx="9117497" cy="4784034"/>
          </a:xfrm>
        </p:spPr>
        <p:txBody>
          <a:bodyPr>
            <a:norm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KHATRA ADIBASI MAHAVIDYALAYA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       </a:t>
            </a:r>
            <a:r>
              <a:rPr lang="en-US" sz="1800" b="1" dirty="0">
                <a:effectLst/>
                <a:latin typeface="Bauhaus 93" panose="04030905020B02020C02" pitchFamily="82" charset="0"/>
                <a:ea typeface="Calibri" panose="020F0502020204030204" pitchFamily="34" charset="0"/>
                <a:cs typeface="Vrinda" panose="020B0502040204020203" pitchFamily="34" charset="0"/>
              </a:rPr>
              <a:t>E-Content         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Department : Commerce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Semester: 1 (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Ptrogramme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Session: 2017-2018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Subject : Management Theory ( BCOMP 101 C-1A 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Topic: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Name of Teacher : Prof. Kalyan </a:t>
            </a:r>
            <a:r>
              <a:rPr lang="en-US" sz="1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Kanti</a:t>
            </a:r>
            <a:r>
              <a:rPr lang="en-US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Dutta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8558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CB97E-8863-70BE-AB1D-56FED70B6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Definition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6A355-79D2-1C7E-7BE2-7EAC04C32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Planning is an intellectual process through which future courses of action all estimated continuously to achieve desired results. Planning is the process by which managers set corporate objectives , make add overall assessment of the future add chart courses of action to accomplish the various short and long term objectives offend organization</a:t>
            </a:r>
            <a:r>
              <a:rPr lang="en-US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.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290314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76C5F-FA62-EDAF-BC59-CC0DF16B4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Importance of planning</a:t>
            </a:r>
            <a:endParaRPr lang="en-IN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30644-1B80-D399-AE2A-3EF714894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 Planning is a primary activities of an organization.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Planning fulfill the objectives of the organization.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It removes the uncertainty.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Planning challenging the challenges.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Planning helps in co-ordination.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It increases in </a:t>
            </a:r>
            <a:r>
              <a:rPr lang="en-US" sz="1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organizatiosnal</a:t>
            </a: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effectiveness.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Planning helps to control to the functions of the </a:t>
            </a:r>
            <a:r>
              <a:rPr lang="en-US" sz="1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organisations</a:t>
            </a: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It helps to control.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It </a:t>
            </a:r>
            <a:r>
              <a:rPr lang="en-US" sz="1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asistance</a:t>
            </a: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to decision making.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Planning determines the means of utilization of available </a:t>
            </a:r>
            <a:r>
              <a:rPr lang="en-US" sz="1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resourses</a:t>
            </a: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in an efficient way.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11.Planning determines the process of performance of jobs in a     planned way and thus it tries to reduce the cost.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92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08ED-79DD-926D-E496-3DB00FC32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Types of Planning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29F09-74CB-FA10-144D-475CC01C0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Basic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Derivative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Physical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Standing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Functional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Master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Comprehensive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Short -range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Long-range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Strategic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Tactical or Operational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38056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EC60C-C9FF-618D-FBB0-A1DB92C7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4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Planning Process or Different Steps in the Process of Planning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</a:br>
            <a:endParaRPr lang="en-IN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C2E35-09C3-007C-5804-7ADC47104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1: Perception of opportunities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2: determination of objectives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3: Establishment of premises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4: Data collection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5: Finding out alternative courses of action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6: Evaluation and choice of the best alternative courses of action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7: Preparation of plans and sub plans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8: Scheduling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9: Determination of elements and implementation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10: Follow -up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14527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312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Bauhaus 93</vt:lpstr>
      <vt:lpstr>Calibri</vt:lpstr>
      <vt:lpstr>Calibri Light</vt:lpstr>
      <vt:lpstr>Office Theme</vt:lpstr>
      <vt:lpstr>PowerPoint Presentation</vt:lpstr>
      <vt:lpstr>Definition </vt:lpstr>
      <vt:lpstr>Importance of planning</vt:lpstr>
      <vt:lpstr>Types of Planning </vt:lpstr>
      <vt:lpstr>Planning Process or Different Steps in the Process of Planning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 ASIF IKBAL</dc:creator>
  <cp:lastModifiedBy>MD ASIF IKBAL</cp:lastModifiedBy>
  <cp:revision>2</cp:revision>
  <dcterms:created xsi:type="dcterms:W3CDTF">2023-01-09T09:51:34Z</dcterms:created>
  <dcterms:modified xsi:type="dcterms:W3CDTF">2023-01-10T07:17:19Z</dcterms:modified>
</cp:coreProperties>
</file>